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80" r:id="rId2"/>
    <p:sldId id="287" r:id="rId3"/>
    <p:sldId id="281" r:id="rId4"/>
    <p:sldId id="288" r:id="rId5"/>
    <p:sldId id="299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83" r:id="rId14"/>
    <p:sldId id="285" r:id="rId15"/>
    <p:sldId id="291" r:id="rId16"/>
    <p:sldId id="286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66"/>
    <a:srgbClr val="2B2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823BE-4557-44C8-BC22-17B7038B6CB6}" type="datetimeFigureOut">
              <a:rPr lang="nl-NL" smtClean="0"/>
              <a:t>18-5-2017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DA6F4-80F6-45A5-A799-D8E70FAE0C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952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ACC0-D265-4E17-BC05-FC23D7AB5652}" type="datetimeFigureOut">
              <a:rPr lang="nl-NL" smtClean="0"/>
              <a:t>18-5-2017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7A237-2DB8-4C2E-8CE4-6C6F38BFD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46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29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174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61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72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22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577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81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89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49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77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0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68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40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91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3C417-0E64-4A41-B8D7-7F13802254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74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958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81736B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95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>
            <a:lvl1pPr>
              <a:defRPr sz="4000">
                <a:solidFill>
                  <a:srgbClr val="81736B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>
            <a:lvl1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794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>
                <a:solidFill>
                  <a:srgbClr val="81736B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81736B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2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200" b="1" cap="all">
                <a:solidFill>
                  <a:srgbClr val="81736B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6337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81736B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81736B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81736B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392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sz="4000">
                <a:solidFill>
                  <a:srgbClr val="81736B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81736B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rgbClr val="81736B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35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81736B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17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81736B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81736B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7920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81736B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00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81736B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398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om het </a:t>
            </a:r>
            <a:r>
              <a:rPr lang="en-US" dirty="0" err="1"/>
              <a:t>opmaakprofiel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opmaakprofielen</a:t>
            </a:r>
            <a:r>
              <a:rPr lang="en-US" dirty="0"/>
              <a:t> van de </a:t>
            </a:r>
            <a:r>
              <a:rPr lang="en-US" dirty="0" err="1"/>
              <a:t>modeltekst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1031" name="Picture 7" descr="voor_het_plat_gr"/>
          <p:cNvPicPr>
            <a:picLocks noChangeAspect="1" noChangeArrowheads="1"/>
          </p:cNvPicPr>
          <p:nvPr/>
        </p:nvPicPr>
        <p:blipFill>
          <a:blip r:embed="rId13" cstate="print"/>
          <a:srcRect l="37288"/>
          <a:stretch>
            <a:fillRect/>
          </a:stretch>
        </p:blipFill>
        <p:spPr bwMode="auto">
          <a:xfrm>
            <a:off x="8432800" y="6315076"/>
            <a:ext cx="3759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logo_g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400" y="5575300"/>
            <a:ext cx="2641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264353" y="6525344"/>
            <a:ext cx="2451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Voor het platteland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9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1736B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81736B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81736B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81736B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81736B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1736B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11926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0" dirty="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rPr>
              <a:t>Dorpsavond Zenderen</a:t>
            </a:r>
          </a:p>
        </p:txBody>
      </p:sp>
      <p:pic>
        <p:nvPicPr>
          <p:cNvPr id="6" name="Afbeelding 5" descr="Afbeeldingsresultaat voor foto zender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85" y="1134932"/>
            <a:ext cx="6334430" cy="471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192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0" y="525488"/>
            <a:ext cx="12192000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Thema: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3. Sociale samenhang/betrokkenheid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Communicatie</a:t>
            </a:r>
            <a:endParaRPr kumimoji="0" lang="nl-NL" sz="4400" b="0" i="0" u="none" strike="noStrike" kern="0" cap="none" spc="0" normalizeH="0" baseline="0" noProof="0" dirty="0">
              <a:ln>
                <a:noFill/>
              </a:ln>
              <a:solidFill>
                <a:srgbClr val="81736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10267" y="2651893"/>
            <a:ext cx="10771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Stelling: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Een website voor Zenderen is NIET nodig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0" y="525488"/>
            <a:ext cx="12192000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Thema: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3. Sociale samenhang/betrokkenheid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Ondernemersklimaat</a:t>
            </a:r>
            <a:endParaRPr kumimoji="0" lang="nl-NL" sz="4400" b="0" i="0" u="none" strike="noStrike" kern="0" cap="none" spc="0" normalizeH="0" baseline="0" noProof="0" dirty="0">
              <a:ln>
                <a:noFill/>
              </a:ln>
              <a:solidFill>
                <a:srgbClr val="81736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10267" y="2651893"/>
            <a:ext cx="112021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Stelling: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Zenderen kan niet zonder (agrarische) ondernemers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0" y="525488"/>
            <a:ext cx="12192000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Thema: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4. Anders…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10267" y="2651893"/>
            <a:ext cx="107714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Zenderen is ook in de toekomst prettig leefbaar, want……..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1" y="0"/>
            <a:ext cx="12192000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Pauze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198" y="834780"/>
            <a:ext cx="6585606" cy="480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49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1154954" y="973668"/>
            <a:ext cx="8761413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Aan het werk…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1680632"/>
            <a:ext cx="8122352" cy="381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95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1" y="143675"/>
            <a:ext cx="12192000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kern="0" dirty="0" err="1"/>
              <a:t>DorpsplanPlus</a:t>
            </a:r>
            <a:r>
              <a:rPr lang="nl-NL" kern="0" dirty="0"/>
              <a:t> Plus: wordt vervolgd…</a:t>
            </a: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rgbClr val="81736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48" y="850639"/>
            <a:ext cx="7554105" cy="476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02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0" y="3722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kern="0" dirty="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rPr>
              <a:t>Dorpsavond Zenderen</a:t>
            </a:r>
          </a:p>
        </p:txBody>
      </p:sp>
      <p:sp>
        <p:nvSpPr>
          <p:cNvPr id="2" name="Rechthoek 1"/>
          <p:cNvSpPr/>
          <p:nvPr/>
        </p:nvSpPr>
        <p:spPr bwMode="auto">
          <a:xfrm>
            <a:off x="424070" y="5446643"/>
            <a:ext cx="2642257" cy="14113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ndertitel 2"/>
          <p:cNvSpPr txBox="1">
            <a:spLocks/>
          </p:cNvSpPr>
          <p:nvPr/>
        </p:nvSpPr>
        <p:spPr bwMode="auto">
          <a:xfrm>
            <a:off x="7913005" y="1321422"/>
            <a:ext cx="5044068" cy="11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81736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80000"/>
              </a:lnSpc>
              <a:buNone/>
            </a:pPr>
            <a:r>
              <a:rPr lang="nl-NL" sz="2400" b="1" kern="0" dirty="0">
                <a:solidFill>
                  <a:schemeClr val="accent6">
                    <a:lumMod val="75000"/>
                  </a:schemeClr>
                </a:solidFill>
              </a:rPr>
              <a:t>18 mei 2017</a:t>
            </a:r>
          </a:p>
          <a:p>
            <a:pPr marL="0" indent="0" defTabSz="914400">
              <a:lnSpc>
                <a:spcPct val="80000"/>
              </a:lnSpc>
              <a:buNone/>
            </a:pPr>
            <a:r>
              <a:rPr lang="nl-NL" sz="2400" b="1" kern="0" dirty="0" err="1">
                <a:solidFill>
                  <a:schemeClr val="accent6">
                    <a:lumMod val="75000"/>
                  </a:schemeClr>
                </a:solidFill>
              </a:rPr>
              <a:t>Sindron</a:t>
            </a:r>
            <a:r>
              <a:rPr lang="nl-NL" sz="2400" b="1" kern="0" dirty="0">
                <a:solidFill>
                  <a:schemeClr val="accent6">
                    <a:lumMod val="75000"/>
                  </a:schemeClr>
                </a:solidFill>
              </a:rPr>
              <a:t> Zenderen</a:t>
            </a:r>
          </a:p>
          <a:p>
            <a:pPr marL="0" indent="0" defTabSz="914400">
              <a:lnSpc>
                <a:spcPct val="80000"/>
              </a:lnSpc>
              <a:buNone/>
            </a:pPr>
            <a:endParaRPr lang="nl-NL" sz="20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defTabSz="914400">
              <a:lnSpc>
                <a:spcPct val="80000"/>
              </a:lnSpc>
              <a:buNone/>
            </a:pPr>
            <a:endParaRPr lang="nl-NL" sz="20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defTabSz="914400">
              <a:lnSpc>
                <a:spcPct val="80000"/>
              </a:lnSpc>
              <a:buNone/>
            </a:pPr>
            <a:r>
              <a:rPr lang="nl-NL" sz="2000" kern="0" dirty="0" err="1">
                <a:solidFill>
                  <a:schemeClr val="accent6">
                    <a:lumMod val="75000"/>
                  </a:schemeClr>
                </a:solidFill>
              </a:rPr>
              <a:t>Stimuland</a:t>
            </a:r>
            <a:endParaRPr lang="nl-NL" sz="2000" kern="0" dirty="0">
              <a:solidFill>
                <a:schemeClr val="accent6">
                  <a:lumMod val="75000"/>
                </a:schemeClr>
              </a:solidFill>
            </a:endParaRPr>
          </a:p>
          <a:p>
            <a:pPr defTabSz="914400">
              <a:lnSpc>
                <a:spcPct val="80000"/>
              </a:lnSpc>
            </a:pPr>
            <a:r>
              <a:rPr lang="nl-NL" sz="2000" kern="0" dirty="0">
                <a:solidFill>
                  <a:schemeClr val="accent6">
                    <a:lumMod val="75000"/>
                  </a:schemeClr>
                </a:solidFill>
              </a:rPr>
              <a:t>Tom Jannink</a:t>
            </a:r>
          </a:p>
          <a:p>
            <a:pPr defTabSz="914400">
              <a:lnSpc>
                <a:spcPct val="80000"/>
              </a:lnSpc>
            </a:pPr>
            <a:r>
              <a:rPr lang="nl-NL" sz="2000" kern="0" dirty="0">
                <a:solidFill>
                  <a:schemeClr val="accent6">
                    <a:lumMod val="75000"/>
                  </a:schemeClr>
                </a:solidFill>
              </a:rPr>
              <a:t>Martine van Burgsteden</a:t>
            </a:r>
          </a:p>
          <a:p>
            <a:pPr marL="0" indent="0" defTabSz="914400">
              <a:lnSpc>
                <a:spcPct val="80000"/>
              </a:lnSpc>
              <a:buNone/>
            </a:pPr>
            <a:endParaRPr lang="nl-NL" kern="0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0" y="49641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B31166"/>
                </a:solidFill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4000" dirty="0"/>
              <a:t>Bedankt voor uw komst en succes!</a:t>
            </a:r>
            <a:endParaRPr lang="nl-NL" sz="4000" kern="0" dirty="0">
              <a:solidFill>
                <a:srgbClr val="81736B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4" name="Afbeelding 3" descr="Afbeelding met boom, buiten, gras, weg&#10;&#10;Beschrijving is gegenereerd met zeer hoge betrouwbaarhei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2" y="1321422"/>
            <a:ext cx="6159610" cy="346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14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71655" y="81119"/>
            <a:ext cx="8049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kern="0" dirty="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rPr>
              <a:t>Dorpsavond Zenderen</a:t>
            </a:r>
          </a:p>
          <a:p>
            <a:pPr algn="ctr"/>
            <a:r>
              <a:rPr lang="nl-NL" sz="4000" b="1" kern="0" dirty="0" err="1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rPr>
              <a:t>DorpsplanPlus</a:t>
            </a:r>
            <a:r>
              <a:rPr lang="nl-NL" sz="4000" b="1" kern="0" dirty="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rPr>
              <a:t> Plus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8363579" y="782534"/>
            <a:ext cx="382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B31166"/>
                </a:solidFill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nl-NL" sz="4000" kern="0" dirty="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rPr>
              <a:t>Welkom</a:t>
            </a:r>
          </a:p>
        </p:txBody>
      </p:sp>
      <p:sp>
        <p:nvSpPr>
          <p:cNvPr id="8" name="Ondertitel 2"/>
          <p:cNvSpPr txBox="1">
            <a:spLocks/>
          </p:cNvSpPr>
          <p:nvPr/>
        </p:nvSpPr>
        <p:spPr bwMode="auto">
          <a:xfrm>
            <a:off x="8363579" y="1490420"/>
            <a:ext cx="5044068" cy="11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81736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80000"/>
              </a:lnSpc>
              <a:buNone/>
            </a:pPr>
            <a:r>
              <a:rPr lang="nl-NL" sz="2400" b="1" kern="0" dirty="0">
                <a:solidFill>
                  <a:schemeClr val="accent6">
                    <a:lumMod val="75000"/>
                  </a:schemeClr>
                </a:solidFill>
              </a:rPr>
              <a:t>18 mei 2017</a:t>
            </a:r>
          </a:p>
          <a:p>
            <a:pPr marL="0" indent="0" defTabSz="914400">
              <a:lnSpc>
                <a:spcPct val="80000"/>
              </a:lnSpc>
              <a:buNone/>
            </a:pPr>
            <a:r>
              <a:rPr lang="nl-NL" sz="2400" b="1" kern="0" dirty="0" err="1">
                <a:solidFill>
                  <a:schemeClr val="accent6">
                    <a:lumMod val="75000"/>
                  </a:schemeClr>
                </a:solidFill>
              </a:rPr>
              <a:t>Sindron</a:t>
            </a:r>
            <a:r>
              <a:rPr lang="nl-NL" sz="2400" b="1" kern="0" dirty="0">
                <a:solidFill>
                  <a:schemeClr val="accent6">
                    <a:lumMod val="75000"/>
                  </a:schemeClr>
                </a:solidFill>
              </a:rPr>
              <a:t> - Zenderen</a:t>
            </a:r>
          </a:p>
          <a:p>
            <a:pPr marL="0" indent="0" defTabSz="914400">
              <a:lnSpc>
                <a:spcPct val="80000"/>
              </a:lnSpc>
              <a:buNone/>
            </a:pPr>
            <a:endParaRPr lang="nl-NL" sz="20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defTabSz="914400">
              <a:lnSpc>
                <a:spcPct val="80000"/>
              </a:lnSpc>
              <a:buNone/>
            </a:pPr>
            <a:endParaRPr lang="nl-NL" sz="20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defTabSz="914400">
              <a:lnSpc>
                <a:spcPct val="80000"/>
              </a:lnSpc>
              <a:buNone/>
            </a:pPr>
            <a:r>
              <a:rPr lang="nl-NL" sz="2000" kern="0" dirty="0" err="1">
                <a:solidFill>
                  <a:schemeClr val="accent6">
                    <a:lumMod val="75000"/>
                  </a:schemeClr>
                </a:solidFill>
              </a:rPr>
              <a:t>Stimuland</a:t>
            </a:r>
            <a:endParaRPr lang="nl-NL" sz="2000" kern="0" dirty="0">
              <a:solidFill>
                <a:schemeClr val="accent6">
                  <a:lumMod val="75000"/>
                </a:schemeClr>
              </a:solidFill>
            </a:endParaRPr>
          </a:p>
          <a:p>
            <a:pPr defTabSz="914400">
              <a:lnSpc>
                <a:spcPct val="80000"/>
              </a:lnSpc>
            </a:pPr>
            <a:r>
              <a:rPr lang="nl-NL" sz="2000" kern="0" dirty="0">
                <a:solidFill>
                  <a:schemeClr val="accent6">
                    <a:lumMod val="75000"/>
                  </a:schemeClr>
                </a:solidFill>
              </a:rPr>
              <a:t>Tom Jannink</a:t>
            </a:r>
          </a:p>
          <a:p>
            <a:pPr defTabSz="914400">
              <a:lnSpc>
                <a:spcPct val="80000"/>
              </a:lnSpc>
            </a:pPr>
            <a:r>
              <a:rPr lang="nl-NL" sz="2000" kern="0" dirty="0">
                <a:solidFill>
                  <a:schemeClr val="accent6">
                    <a:lumMod val="75000"/>
                  </a:schemeClr>
                </a:solidFill>
              </a:rPr>
              <a:t>Martine van Burgsteden</a:t>
            </a:r>
          </a:p>
          <a:p>
            <a:pPr marL="0" indent="0" defTabSz="914400">
              <a:lnSpc>
                <a:spcPct val="80000"/>
              </a:lnSpc>
              <a:buNone/>
            </a:pPr>
            <a:endParaRPr lang="nl-NL" kern="0" dirty="0"/>
          </a:p>
        </p:txBody>
      </p:sp>
      <p:sp>
        <p:nvSpPr>
          <p:cNvPr id="2" name="Rechthoek 1"/>
          <p:cNvSpPr/>
          <p:nvPr/>
        </p:nvSpPr>
        <p:spPr bwMode="auto">
          <a:xfrm>
            <a:off x="314040" y="5624945"/>
            <a:ext cx="2733960" cy="1233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2582"/>
          <a:stretch/>
        </p:blipFill>
        <p:spPr>
          <a:xfrm>
            <a:off x="434125" y="1659988"/>
            <a:ext cx="7524598" cy="458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95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 bwMode="auto">
          <a:xfrm>
            <a:off x="1154954" y="1680632"/>
            <a:ext cx="11185237" cy="416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81736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81736B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1736B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1736B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20.00: Opening: Gerard Welberg</a:t>
            </a:r>
          </a:p>
          <a:p>
            <a:pPr defTabSz="914400"/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20.10: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Inleiding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programma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: Tom Jannink</a:t>
            </a:r>
          </a:p>
          <a:p>
            <a:pPr defTabSz="914400"/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20.15: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Sindron</a:t>
            </a:r>
            <a:endParaRPr lang="en-US" sz="2000" kern="0" dirty="0">
              <a:solidFill>
                <a:schemeClr val="accent6">
                  <a:lumMod val="75000"/>
                </a:schemeClr>
              </a:solidFill>
            </a:endParaRPr>
          </a:p>
          <a:p>
            <a:pPr defTabSz="914400"/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20.30: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Stellingen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defTabSz="914400"/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20.45: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Pauze</a:t>
            </a:r>
            <a:endParaRPr lang="en-US" sz="1800" kern="0" dirty="0">
              <a:solidFill>
                <a:schemeClr val="accent6">
                  <a:lumMod val="75000"/>
                </a:schemeClr>
              </a:solidFill>
            </a:endParaRPr>
          </a:p>
          <a:p>
            <a:pPr defTabSz="914400"/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20.50: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Aan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 het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werk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bij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 de flip-overs</a:t>
            </a:r>
          </a:p>
          <a:p>
            <a:pPr defTabSz="914400"/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21.30: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Afsluiting</a:t>
            </a:r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defTabSz="914400"/>
            <a:r>
              <a:rPr lang="en-US" sz="2000" kern="0" dirty="0">
                <a:solidFill>
                  <a:schemeClr val="accent6">
                    <a:lumMod val="75000"/>
                  </a:schemeClr>
                </a:solidFill>
              </a:rPr>
              <a:t>21.45: </a:t>
            </a:r>
            <a:r>
              <a:rPr lang="en-US" sz="2000" kern="0" dirty="0" err="1">
                <a:solidFill>
                  <a:schemeClr val="accent6">
                    <a:lumMod val="75000"/>
                  </a:schemeClr>
                </a:solidFill>
              </a:rPr>
              <a:t>Napraten</a:t>
            </a:r>
            <a:endParaRPr lang="en-US" sz="2000" kern="0" dirty="0">
              <a:solidFill>
                <a:schemeClr val="accent6">
                  <a:lumMod val="75000"/>
                </a:schemeClr>
              </a:solidFill>
            </a:endParaRPr>
          </a:p>
          <a:p>
            <a:pPr defTabSz="914400"/>
            <a:endParaRPr lang="en-US" sz="20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154954" y="973668"/>
            <a:ext cx="8761413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nl-NL" kern="0" dirty="0"/>
              <a:t>Agenda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600" y="2180493"/>
            <a:ext cx="5850400" cy="274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38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335748" y="284351"/>
            <a:ext cx="6399823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nl-NL" kern="0" dirty="0" err="1"/>
              <a:t>Sindron</a:t>
            </a:r>
            <a:endParaRPr lang="nl-NL" kern="0" dirty="0"/>
          </a:p>
        </p:txBody>
      </p:sp>
      <p:pic>
        <p:nvPicPr>
          <p:cNvPr id="3" name="Afbeelding 2" descr="Afbeelding met lucht, buiten, gebouw, weg&#10;&#10;Beschrijving is gegenereerd met zeer hoge betrouwbaarhei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48" y="1160127"/>
            <a:ext cx="6399823" cy="4269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27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nl-NL" dirty="0"/>
              <a:t>Stellingen: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143000"/>
            <a:ext cx="10363200" cy="4114800"/>
          </a:xfrm>
        </p:spPr>
        <p:txBody>
          <a:bodyPr/>
          <a:lstStyle/>
          <a:p>
            <a:r>
              <a:rPr lang="nl-NL" sz="2400" b="1" dirty="0"/>
              <a:t>Kwaliteit leefomgeving:		Gerard Welberg</a:t>
            </a:r>
          </a:p>
          <a:p>
            <a:pPr lvl="1"/>
            <a:r>
              <a:rPr lang="nl-NL" sz="2400" dirty="0"/>
              <a:t>Wonen</a:t>
            </a:r>
          </a:p>
          <a:p>
            <a:pPr lvl="1"/>
            <a:r>
              <a:rPr lang="nl-NL" sz="2400" dirty="0"/>
              <a:t>Duurzaamheid</a:t>
            </a:r>
          </a:p>
          <a:p>
            <a:r>
              <a:rPr lang="nl-NL" sz="2400" b="1" dirty="0"/>
              <a:t>Voorzieningen:			Jos Wolbers</a:t>
            </a:r>
          </a:p>
          <a:p>
            <a:pPr lvl="1"/>
            <a:r>
              <a:rPr lang="nl-NL" sz="2400" dirty="0"/>
              <a:t>Gemeenschapsgebouw</a:t>
            </a:r>
          </a:p>
          <a:p>
            <a:pPr lvl="1"/>
            <a:r>
              <a:rPr lang="nl-NL" sz="2400" dirty="0"/>
              <a:t>Kerk en kloosters</a:t>
            </a:r>
          </a:p>
          <a:p>
            <a:r>
              <a:rPr lang="nl-NL" sz="2400" b="1" dirty="0"/>
              <a:t>Sociale samenhang:		Henk Semmekrot</a:t>
            </a:r>
          </a:p>
          <a:p>
            <a:pPr lvl="1"/>
            <a:r>
              <a:rPr lang="nl-NL" sz="2400" dirty="0"/>
              <a:t>Communicatie</a:t>
            </a:r>
          </a:p>
          <a:p>
            <a:pPr lvl="1"/>
            <a:r>
              <a:rPr lang="nl-NL" sz="2400" dirty="0"/>
              <a:t>Ondernemersklimaat</a:t>
            </a:r>
          </a:p>
          <a:p>
            <a:r>
              <a:rPr lang="nl-NL" sz="2400" b="1" dirty="0"/>
              <a:t>Anders:				Renate ten </a:t>
            </a:r>
            <a:r>
              <a:rPr lang="nl-NL" sz="2400" b="1" dirty="0" err="1"/>
              <a:t>Broeke</a:t>
            </a:r>
            <a:r>
              <a:rPr lang="nl-NL" sz="2400" b="1" dirty="0"/>
              <a:t> en </a:t>
            </a:r>
            <a:r>
              <a:rPr lang="nl-NL" sz="2400" b="1"/>
              <a:t>Ed Mossel</a:t>
            </a:r>
            <a:endParaRPr lang="nl-NL" sz="2400" b="1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8048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0" y="1137589"/>
            <a:ext cx="12192000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Thema: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Wonen / kwaliteit fysieke leefomgeving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Inbreiding / Uitbreiding / Oude dag in Zenderen / Woningen Jongeren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81736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rgbClr val="81736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10267" y="2651893"/>
            <a:ext cx="10771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Stelling: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Zenderen hebben we genoeg woningaanbod voor </a:t>
            </a:r>
            <a:r>
              <a:rPr kumimoji="0" lang="nl-NL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àlle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doelgroepen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0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0" y="1137589"/>
            <a:ext cx="12192000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Thema: 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Wonen / kwaliteit fysieke leefomgeving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Duurzaamheid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81736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rgbClr val="81736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10267" y="2651893"/>
            <a:ext cx="10771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Stelling: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Zenderen is in 2040 energieneutraal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0" y="812709"/>
            <a:ext cx="12192000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Thema: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2. Voorzieningen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Dorpsontmoetingsplek / Gemeenschapsgebouw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rgbClr val="81736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10267" y="2651893"/>
            <a:ext cx="113698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Stelling: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Een gemeenschapsruimte in Zenderen is zeker nodig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4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0" y="812709"/>
            <a:ext cx="12192000" cy="7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81736B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Thema: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2. Voorzieningen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Kerk / Parochie / Kloosters / Sortimentstuin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0" cap="none" spc="0" normalizeH="0" baseline="0" noProof="0" dirty="0">
              <a:ln>
                <a:noFill/>
              </a:ln>
              <a:solidFill>
                <a:srgbClr val="81736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81760" y="2651893"/>
            <a:ext cx="1199905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Stelling: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81736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Er is GEEN toekomst voor kerk en kloosters in Zenderen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4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timuland nieuw">
  <a:themeElements>
    <a:clrScheme name="Stimuland nieuw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imuland nieuw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imuland nieuw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muland nieuw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muland nieuw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muland nieuw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muland nieuw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muland nieuw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muland nieuw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muland nieuw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muland nieuw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muland nieuw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muland nieuw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muland nieuw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imu presentatie calibri" id="{76457D33-2B01-44B8-963E-592327351273}" vid="{8BDDFDBF-278A-4741-BD1D-FA5DCE580F9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743</TotalTime>
  <Words>248</Words>
  <Application>Microsoft Office PowerPoint</Application>
  <PresentationFormat>Breedbeeld</PresentationFormat>
  <Paragraphs>92</Paragraphs>
  <Slides>16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stimuland nieuw</vt:lpstr>
      <vt:lpstr>PowerPoint-presentatie</vt:lpstr>
      <vt:lpstr>PowerPoint-presentatie</vt:lpstr>
      <vt:lpstr>PowerPoint-presentatie</vt:lpstr>
      <vt:lpstr>PowerPoint-presentatie</vt:lpstr>
      <vt:lpstr>Stellingen: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Haarle!</dc:title>
  <dc:creator>Martine van Burgsteden</dc:creator>
  <cp:lastModifiedBy>Gebruiker</cp:lastModifiedBy>
  <cp:revision>35</cp:revision>
  <cp:lastPrinted>2017-04-10T10:49:55Z</cp:lastPrinted>
  <dcterms:created xsi:type="dcterms:W3CDTF">2016-10-17T13:40:08Z</dcterms:created>
  <dcterms:modified xsi:type="dcterms:W3CDTF">2017-05-18T17:41:52Z</dcterms:modified>
</cp:coreProperties>
</file>